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62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B9861-334C-4F68-91BF-D75EF70E8B7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C83F-9A2C-48A2-A3C8-95FD0B13A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03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B9861-334C-4F68-91BF-D75EF70E8B7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C83F-9A2C-48A2-A3C8-95FD0B13A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09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B9861-334C-4F68-91BF-D75EF70E8B7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C83F-9A2C-48A2-A3C8-95FD0B13A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69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B9861-334C-4F68-91BF-D75EF70E8B7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C83F-9A2C-48A2-A3C8-95FD0B13A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B9861-334C-4F68-91BF-D75EF70E8B7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C83F-9A2C-48A2-A3C8-95FD0B13A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1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B9861-334C-4F68-91BF-D75EF70E8B7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C83F-9A2C-48A2-A3C8-95FD0B13A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95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B9861-334C-4F68-91BF-D75EF70E8B7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C83F-9A2C-48A2-A3C8-95FD0B13A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78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B9861-334C-4F68-91BF-D75EF70E8B7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C83F-9A2C-48A2-A3C8-95FD0B13A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920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B9861-334C-4F68-91BF-D75EF70E8B7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C83F-9A2C-48A2-A3C8-95FD0B13A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99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B9861-334C-4F68-91BF-D75EF70E8B7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C83F-9A2C-48A2-A3C8-95FD0B13A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81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B9861-334C-4F68-91BF-D75EF70E8B7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C83F-9A2C-48A2-A3C8-95FD0B13A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15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B9861-334C-4F68-91BF-D75EF70E8B7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3C83F-9A2C-48A2-A3C8-95FD0B13A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9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8" descr="J009917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0"/>
            <a:ext cx="31242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9" descr="J009917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36576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5" name="Text Box 19"/>
          <p:cNvSpPr txBox="1">
            <a:spLocks noChangeArrowheads="1"/>
          </p:cNvSpPr>
          <p:nvPr/>
        </p:nvSpPr>
        <p:spPr bwMode="auto">
          <a:xfrm>
            <a:off x="1371600" y="304800"/>
            <a:ext cx="6781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000099"/>
                </a:solidFill>
                <a:latin typeface="Times New Roman" pitchFamily="18" charset="0"/>
              </a:rPr>
              <a:t>PHÒNG GIÁO DỤC VÀ ĐÀO TẠO QUẬN LONG BIÊN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99"/>
                </a:solidFill>
                <a:latin typeface="Times New Roman" pitchFamily="18" charset="0"/>
              </a:rPr>
              <a:t>TRƯỜNG TIỂU HỌC ÁI MỘ B</a:t>
            </a:r>
          </a:p>
        </p:txBody>
      </p:sp>
      <p:sp>
        <p:nvSpPr>
          <p:cNvPr id="106518" name="Text Box 22"/>
          <p:cNvSpPr txBox="1">
            <a:spLocks noChangeArrowheads="1"/>
          </p:cNvSpPr>
          <p:nvPr/>
        </p:nvSpPr>
        <p:spPr bwMode="auto">
          <a:xfrm>
            <a:off x="966355" y="3352800"/>
            <a:ext cx="7162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99"/>
                </a:solidFill>
                <a:latin typeface="Times New Roman" pitchFamily="18" charset="0"/>
              </a:rPr>
              <a:t>TIẾNG VIỆT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99"/>
                </a:solidFill>
                <a:latin typeface="Times New Roman" pitchFamily="18" charset="0"/>
              </a:rPr>
              <a:t>ÔN TẬP : TIẾT </a:t>
            </a:r>
            <a:r>
              <a:rPr lang="en-US" altLang="en-US" sz="2400" b="1" dirty="0" smtClean="0">
                <a:solidFill>
                  <a:srgbClr val="000099"/>
                </a:solidFill>
                <a:latin typeface="Times New Roman" pitchFamily="18" charset="0"/>
              </a:rPr>
              <a:t>3</a:t>
            </a:r>
            <a:endParaRPr lang="en-US" altLang="en-US" sz="2400" b="1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091" y="1295400"/>
            <a:ext cx="79868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kern="10" dirty="0" err="1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Chào</a:t>
            </a:r>
            <a:r>
              <a:rPr lang="en-US" sz="4800" kern="10" dirty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4800" kern="10" dirty="0" err="1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mừng</a:t>
            </a:r>
            <a:r>
              <a:rPr lang="en-US" sz="4800" kern="10" dirty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4800" kern="10" dirty="0" err="1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quý</a:t>
            </a:r>
            <a:r>
              <a:rPr lang="en-US" sz="4800" kern="10" dirty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4800" kern="10" dirty="0" err="1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thầy</a:t>
            </a:r>
            <a:r>
              <a:rPr lang="en-US" sz="4800" kern="10" dirty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4800" kern="10" dirty="0" err="1" smtClean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cô</a:t>
            </a:r>
            <a:r>
              <a:rPr lang="en-US" sz="4800" kern="10" dirty="0" smtClean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4800" kern="10" dirty="0" err="1" smtClean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giáo</a:t>
            </a:r>
            <a:r>
              <a:rPr lang="en-US" sz="4800" kern="10" dirty="0" smtClean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endParaRPr lang="en-US" sz="4800" kern="10" dirty="0">
              <a:ln w="9525">
                <a:solidFill>
                  <a:srgbClr val="6600CC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4800" kern="10" dirty="0" err="1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về</a:t>
            </a:r>
            <a:r>
              <a:rPr lang="en-US" sz="4800" kern="10" dirty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4800" kern="10" dirty="0" err="1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dự</a:t>
            </a:r>
            <a:r>
              <a:rPr lang="en-US" sz="4800" kern="10" dirty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4800" kern="10" dirty="0" err="1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giờ</a:t>
            </a:r>
            <a:endParaRPr lang="en-US" sz="4800" dirty="0"/>
          </a:p>
        </p:txBody>
      </p:sp>
      <p:pic>
        <p:nvPicPr>
          <p:cNvPr id="8" name="Picture 4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48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143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8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76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9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181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0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181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3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0292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4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5720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5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47244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325" y="6172200"/>
            <a:ext cx="6858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5761038"/>
            <a:ext cx="10668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8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6173788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0960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6" descr="22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486400"/>
            <a:ext cx="152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7" descr="22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30" descr="22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31" descr="22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006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32" descr="22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33" descr="22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0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34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35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181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743" y="53340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8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9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257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40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334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42"/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5517">
            <a:off x="7391400" y="43434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43"/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70357">
            <a:off x="762001" y="44196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45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22935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48"/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796223">
            <a:off x="1947863" y="4605337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49"/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6629400" y="34290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50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334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51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532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52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6769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54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562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56" descr="22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943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57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04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58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39943" y="49530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59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60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65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7912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6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6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925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68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766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74" descr="22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143" y="5791200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75"/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95130">
            <a:off x="4038600" y="41148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76"/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819223">
            <a:off x="1" y="50292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77"/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5257800" y="44958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78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343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79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267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80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876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81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257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82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4102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83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410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84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95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85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5105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86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029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87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334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88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8006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Picture 89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029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Picture 90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6482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91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14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92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8006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93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572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94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8768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96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864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Picture 97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143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" name="Picture 98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8288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Picture 99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" name="WordArt 101"/>
          <p:cNvSpPr>
            <a:spLocks noChangeArrowheads="1" noChangeShapeType="1" noTextEdit="1"/>
          </p:cNvSpPr>
          <p:nvPr/>
        </p:nvSpPr>
        <p:spPr bwMode="auto">
          <a:xfrm>
            <a:off x="485775" y="2857500"/>
            <a:ext cx="8362950" cy="1295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endParaRPr lang="en-US" sz="4000" kern="10" dirty="0">
              <a:ln w="9525">
                <a:solidFill>
                  <a:srgbClr val="6600CC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9411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960990"/>
            <a:ext cx="762113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algn="just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0080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143557"/>
              </p:ext>
            </p:extLst>
          </p:nvPr>
        </p:nvGraphicFramePr>
        <p:xfrm>
          <a:off x="609600" y="1295400"/>
          <a:ext cx="8229600" cy="46747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8459"/>
                <a:gridCol w="2538372"/>
                <a:gridCol w="1961987"/>
                <a:gridCol w="1730782"/>
              </a:tblGrid>
              <a:tr h="2060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1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62" marR="37462" marT="37462" marB="3746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Sinh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quyển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môi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trường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thực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8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62" marR="37462" marT="37462" marB="3746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Thủy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quyển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môi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trường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nước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8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62" marR="37462" marT="37462" marB="3746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Khí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quyển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môi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trường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khí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8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62" marR="37462" marT="37462" marB="37462"/>
                </a:tc>
              </a:tr>
              <a:tr h="10675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19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19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9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sự</a:t>
                      </a:r>
                      <a:r>
                        <a:rPr lang="en-US" sz="19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9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lang="en-US" sz="19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9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19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9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môi</a:t>
                      </a:r>
                      <a:r>
                        <a:rPr lang="en-US" sz="19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9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trường</a:t>
                      </a:r>
                      <a:endParaRPr lang="en-US" sz="9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62" marR="37462" marT="37462" marB="374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M.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rừng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.....</a:t>
                      </a:r>
                      <a:endParaRPr lang="en-US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62" marR="37462" marT="37462" marB="374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M.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sông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.....</a:t>
                      </a:r>
                      <a:endParaRPr lang="en-US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62" marR="37462" marT="37462" marB="374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M.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bầu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trời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......</a:t>
                      </a:r>
                      <a:endParaRPr lang="en-US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62" marR="37462" marT="37462" marB="37462"/>
                </a:tc>
              </a:tr>
              <a:tr h="1398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19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Những</a:t>
                      </a:r>
                      <a:r>
                        <a:rPr lang="en-US" sz="19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9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hành</a:t>
                      </a:r>
                      <a:r>
                        <a:rPr lang="en-US" sz="19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9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19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9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bảo</a:t>
                      </a:r>
                      <a:r>
                        <a:rPr lang="en-US" sz="19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9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vệ</a:t>
                      </a:r>
                      <a:r>
                        <a:rPr lang="en-US" sz="19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9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môi</a:t>
                      </a:r>
                      <a:r>
                        <a:rPr lang="en-US" sz="19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9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trường</a:t>
                      </a:r>
                      <a:endParaRPr lang="en-US" sz="9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62" marR="37462" marT="37462" marB="374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2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M. trồng rừng, ...</a:t>
                      </a:r>
                      <a:endParaRPr lang="en-US" sz="2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62" marR="37462" marT="37462" marB="374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2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M. giữ sạch nguồn nước,....</a:t>
                      </a:r>
                      <a:endParaRPr lang="en-US" sz="2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62" marR="37462" marT="37462" marB="374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M.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lọc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khói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công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nghiệp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....</a:t>
                      </a:r>
                      <a:endParaRPr lang="en-US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62" marR="37462" marT="37462" marB="37462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29826" y="152400"/>
            <a:ext cx="52742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Điền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những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biết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vào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bảng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6858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TỔNG KẾT VỐN TỪ VỀ MÔI TRƯỜNG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362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923971"/>
              </p:ext>
            </p:extLst>
          </p:nvPr>
        </p:nvGraphicFramePr>
        <p:xfrm>
          <a:off x="152400" y="533400"/>
          <a:ext cx="8839200" cy="6296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1664"/>
                <a:gridCol w="2683329"/>
                <a:gridCol w="2446564"/>
                <a:gridCol w="2367643"/>
              </a:tblGrid>
              <a:tr h="7075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41" marR="21641" marT="21641" marB="216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Sinh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quyển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100" dirty="0" smtClean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210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môi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trường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thực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1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41" marR="21641" marT="21641" marB="216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Thủy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quyển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100" dirty="0" smtClean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210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môi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trường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nước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1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41" marR="21641" marT="21641" marB="216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Khí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quyển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100" dirty="0" smtClean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210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môi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trường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khí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1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41" marR="21641" marT="21641" marB="21641"/>
                </a:tc>
              </a:tr>
              <a:tr h="1804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sự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môi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trường</a:t>
                      </a:r>
                      <a:endParaRPr lang="en-US" sz="21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41" marR="21641" marT="21641" marB="21641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Rừng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hổ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gấu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khỉ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dê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bò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lợn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gà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chim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chóc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cây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gụ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sến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cam,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xoài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sầu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riêng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măng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cụt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rau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cải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cỏ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tranh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</a:t>
                      </a:r>
                      <a:endParaRPr lang="en-US" sz="2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41" marR="21641" marT="21641" marB="21641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Sông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hồ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ao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suối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biển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đại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dương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kênh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mương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khe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thác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</a:t>
                      </a:r>
                      <a:endParaRPr lang="en-US" sz="2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41" marR="21641" marT="21641" marB="21641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Mây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trời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vũ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trụ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khí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ánh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sáng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khí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hậu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tiết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gió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nắng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</a:t>
                      </a:r>
                      <a:endParaRPr lang="en-US" sz="2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41" marR="21641" marT="21641" marB="21641"/>
                </a:tc>
              </a:tr>
              <a:tr h="26812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Những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hành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bảo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vệ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môi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trường</a:t>
                      </a:r>
                      <a:endParaRPr lang="en-US" sz="21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41" marR="21641" marT="21641" marB="21641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đánh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bắt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hải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sản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bằng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điện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chất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nổ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khai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thác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rừng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bừa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bãi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phủ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xanh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đồi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trọc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trồng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rừng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ngập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trồng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cây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gây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rừng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</a:t>
                      </a:r>
                      <a:endParaRPr lang="en-US" sz="2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41" marR="21641" marT="21641" marB="21641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2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Tạo nguồn nước sạch, đào giếng; xây dựng nhà máy lọc nước; xử lí tốt nước thải ở các khu công nghiệp...</a:t>
                      </a:r>
                      <a:endParaRPr lang="en-US" sz="2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41" marR="21641" marT="21641" marB="21641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Thiết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kế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kĩ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thuật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hệ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thống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ống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khói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nhà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máy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xử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lí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rác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thải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thường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xuyên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sử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phung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phí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nguồn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nhiên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liệu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41" marR="21641" marT="21641" marB="21641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05000" y="1524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TỔNG KẾT VỐN TỪ VỀ MÔI TRƯỜNG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362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Buomba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257800"/>
            <a:ext cx="7391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WordArt 7"/>
          <p:cNvSpPr>
            <a:spLocks noChangeArrowheads="1" noChangeShapeType="1" noTextEdit="1"/>
          </p:cNvSpPr>
          <p:nvPr/>
        </p:nvSpPr>
        <p:spPr bwMode="auto">
          <a:xfrm>
            <a:off x="1662113" y="1600200"/>
            <a:ext cx="5819775" cy="3581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KÍNH CHÀO QUÝ THẦY CÔ</a:t>
            </a:r>
          </a:p>
        </p:txBody>
      </p:sp>
      <p:sp>
        <p:nvSpPr>
          <p:cNvPr id="21512" name="WordArt 8" descr="Paper bag"/>
          <p:cNvSpPr>
            <a:spLocks noChangeArrowheads="1" noChangeShapeType="1" noTextEdit="1"/>
          </p:cNvSpPr>
          <p:nvPr/>
        </p:nvSpPr>
        <p:spPr bwMode="auto">
          <a:xfrm>
            <a:off x="795338" y="3429000"/>
            <a:ext cx="7553325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CÁC EM HỌC SINH HỌC GIỎI</a:t>
            </a:r>
          </a:p>
        </p:txBody>
      </p:sp>
    </p:spTree>
    <p:extLst>
      <p:ext uri="{BB962C8B-B14F-4D97-AF65-F5344CB8AC3E}">
        <p14:creationId xmlns:p14="http://schemas.microsoft.com/office/powerpoint/2010/main" val="311503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/>
      <p:bldP spid="215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&quot;/&gt;&lt;property id=&quot;20307&quot; value=&quot;256&quot;/&gt;&lt;/object&gt;&lt;object type=&quot;3&quot; unique_id=&quot;10005&quot;&gt;&lt;property id=&quot;20148&quot; value=&quot;5&quot;/&gt;&lt;property id=&quot;20300&quot; value=&quot;Slide 3&quot;/&gt;&lt;property id=&quot;20307&quot; value=&quot;257&quot;/&gt;&lt;/object&gt;&lt;object type=&quot;3&quot; unique_id=&quot;10006&quot;&gt;&lt;property id=&quot;20148&quot; value=&quot;5&quot;/&gt;&lt;property id=&quot;20300&quot; value=&quot;Slide 4&quot;/&gt;&lt;property id=&quot;20307&quot; value=&quot;258&quot;/&gt;&lt;/object&gt;&lt;object type=&quot;3&quot; unique_id=&quot;10120&quot;&gt;&lt;property id=&quot;20148&quot; value=&quot;5&quot;/&gt;&lt;property id=&quot;20300&quot; value=&quot;Slide 1&quot;/&gt;&lt;property id=&quot;20307&quot; value=&quot;261&quot;/&gt;&lt;/object&gt;&lt;object type=&quot;3&quot; unique_id=&quot;10121&quot;&gt;&lt;property id=&quot;20148&quot; value=&quot;5&quot;/&gt;&lt;property id=&quot;20300&quot; value=&quot;Slide 5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413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THAMB</dc:creator>
  <cp:lastModifiedBy>THAMB</cp:lastModifiedBy>
  <cp:revision>5</cp:revision>
  <dcterms:created xsi:type="dcterms:W3CDTF">2017-12-28T06:16:06Z</dcterms:created>
  <dcterms:modified xsi:type="dcterms:W3CDTF">2018-12-20T05:20:34Z</dcterms:modified>
</cp:coreProperties>
</file>